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ilaine Delzangles" initials="GD" lastIdx="1" clrIdx="0">
    <p:extLst>
      <p:ext uri="{19B8F6BF-5375-455C-9EA6-DF929625EA0E}">
        <p15:presenceInfo xmlns:p15="http://schemas.microsoft.com/office/powerpoint/2012/main" userId="0183d5f9c0c02b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795161-D8CE-43A4-8C9A-44D06A66D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BB288E-3E84-4DDA-94BD-BC14FF4DE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DD0B75-E249-4628-B5E4-2018FA13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AC0110-F8D6-4715-A41B-B5780A84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6524A6-6B05-42FE-A500-9D2B58D96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3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9BCB8-0BBD-4CBE-86D9-9184C7758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7A53B2C-6218-4094-9800-524C65A8B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D5C74E-37F3-4826-A401-4D432971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480071-1399-4FD5-BEE6-F7B569FA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0D36E-768E-40AD-A2CF-7CA68BB0D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69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B031E2-A046-4E2B-8006-B639FAAFE0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D45DAD-33A1-46D9-8CDD-2134DA6DE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9FA883-1F79-4DAB-A162-97FAE17F3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D895A3-BF26-4827-A074-B1FE887B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9C384C-A267-4B7C-9FFF-6C00C745F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49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13C2DD-95D1-4EF4-B937-41AE5A0BD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C4EE8B-BABE-4CCB-AACE-01EA4EDD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3468C7-5B0B-4264-90BF-15D9B523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B0C40F-E194-4729-ADF9-A08FEBFE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B478C7-D04A-4565-BB95-0EC0497E4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14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9D3E90-135A-494A-AE41-B45051774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FD1ED3-EC09-42DA-A2C4-12C8F0373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37B73D-9E0C-48A3-97CA-BC2BB27E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5AC6F-1C45-4998-A346-DA469AD0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800E32-1299-4B6B-9F95-8FB8665A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34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5F510-41C2-4D1C-B5C5-DB5609D99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3C2DEC-3AB6-438D-A8DF-A571DC002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365C9E-87F4-49EB-90EA-1659D6337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2D1F22-E80A-4FF4-96E3-868080EE6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FBA54E-3641-49FC-9544-31B44012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7069E8-6C3E-49E0-B999-8C76F9E2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14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33902-277A-408C-B402-5AD20F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E0CACF-55E3-40D6-8C1F-2E2F35013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297DBA6-6EDE-4373-B4F7-7A91460AE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93361D1-2636-401F-9488-A0626C7E8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B11B3F-07AE-44FA-948E-1631C8B5E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8B6D3C9-AD95-4495-80FE-A7B94EF8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4B0424-BC71-4279-A856-9C883CF58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AEC3C54-F0B9-4E89-A833-19A570EE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16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CE463-C7BD-460B-96D3-F630AB5F2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97C388-A101-4885-86A6-F96469A50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24712E-EBA2-4837-A1A7-F637EC45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2D0688-F918-4144-A7D8-E2245D911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61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AA273B-D9BA-4D29-B56D-4BCD08158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93E3F8-F99D-4517-A8FB-5653C6509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B000BB-A1FC-427F-8846-B372F902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06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94E3C-20B5-4B52-9BC9-E826B30C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57BA01-AB51-463E-9C4E-EA4B61D26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E969E8-2181-435D-AC18-FC78495BA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25E322-102F-4838-B9B1-824E7ECE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025F2A-94CE-40D0-9F0C-F7763749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DA095A-851C-4978-B165-1C0CAACE9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7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BDC9C-49E9-4CDC-BDB9-46E03FD43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975C90-0947-427B-AE25-2BFA5558D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190064-2F5D-426F-AEDC-F0AD95848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913E14-B943-4AC5-8213-1F76BCE7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D6CE1A-26B6-47FE-AA32-DC0E210A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1B257D-4E35-4BD6-AA6B-A8030FC7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50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AB74D5D-97DF-4999-867E-7898F5307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081885-14FD-4552-83A5-FA2560C48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068C5C-1D8F-4344-B925-2A7C11972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9F42E-9CDB-4A06-94F1-16E9B5F94CC7}" type="datetimeFigureOut">
              <a:rPr lang="fr-FR" smtClean="0"/>
              <a:t>08/11/2020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D8361C-4666-4E76-8523-994F84366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32A2FE-29A6-49E7-8A82-222BC5636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61F6-A4A2-49A9-B73C-B2A43D77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2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FEE65F5-F204-4317-9C58-7B69510985E1}"/>
              </a:ext>
            </a:extLst>
          </p:cNvPr>
          <p:cNvSpPr txBox="1"/>
          <p:nvPr/>
        </p:nvSpPr>
        <p:spPr>
          <a:xfrm>
            <a:off x="8432299" y="5205461"/>
            <a:ext cx="3573194" cy="14619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ATELIERS  CHANGEMENT </a:t>
            </a:r>
          </a:p>
          <a:p>
            <a:pPr algn="ctr"/>
            <a:r>
              <a:rPr lang="fr-FR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(jusqu’à 5 pers.)</a:t>
            </a:r>
          </a:p>
          <a:p>
            <a:pPr algn="ctr"/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Lâcher prise 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	    50 €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Retrouver le Sommeil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   50 €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Examens &amp; entretiens sans stress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 50 €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3E3D65E-8FA8-4AD0-B964-79AE30670DC6}"/>
              </a:ext>
            </a:extLst>
          </p:cNvPr>
          <p:cNvSpPr txBox="1"/>
          <p:nvPr/>
        </p:nvSpPr>
        <p:spPr>
          <a:xfrm>
            <a:off x="8432299" y="37388"/>
            <a:ext cx="3573194" cy="26930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BIEN-ÊTRE à deux </a:t>
            </a:r>
          </a:p>
          <a:p>
            <a:pPr algn="ctr"/>
            <a:r>
              <a:rPr lang="fr-FR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heures)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Sophrologie + massage	    80 €</a:t>
            </a: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Sophro +Libération Emotionnelle	    80 €</a:t>
            </a: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Combo Yoga &amp; Sophrologie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   80 €</a:t>
            </a: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Yoga + massage		    80 €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Massage DUO (couple)	  100 €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Combo Yoga &amp; Sophro + Massage	  120 €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C192BBC7-34FB-4729-9DBD-47CE9DF7F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07" y="2495523"/>
            <a:ext cx="3590855" cy="493819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66106FBD-853C-41CD-8D20-4BF7F55F4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507" y="3074264"/>
            <a:ext cx="3590855" cy="377985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929AE955-24DF-4924-89A0-714896EAF7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406" y="3532852"/>
            <a:ext cx="3603048" cy="377985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F4361471-D44B-4F6F-91B4-CF327612B6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080" y="5724320"/>
            <a:ext cx="3395766" cy="713294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97160506-0985-4BAB-A7C4-C29CE2565D18}"/>
              </a:ext>
            </a:extLst>
          </p:cNvPr>
          <p:cNvSpPr txBox="1"/>
          <p:nvPr/>
        </p:nvSpPr>
        <p:spPr>
          <a:xfrm>
            <a:off x="8418855" y="2766976"/>
            <a:ext cx="357319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 COLLECTIFS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Initiation Pilates 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   15 €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Initiation Yoga Kundalini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   15 €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Initiation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BodyArt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		    15 €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3 Cours de Pilates		    45 €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 + initiation au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BodyArt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Votre Cours Privé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(jusqu’à 6 pers.)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Sophro /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BodyArt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/ Pilates / Yoga		      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55 €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Combo Yoga &amp; Sophro		   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120 €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14FEAAA8-679C-4124-BB0A-1A01814438D2}"/>
              </a:ext>
            </a:extLst>
          </p:cNvPr>
          <p:cNvSpPr txBox="1"/>
          <p:nvPr/>
        </p:nvSpPr>
        <p:spPr>
          <a:xfrm>
            <a:off x="4241082" y="4882755"/>
            <a:ext cx="33654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Bilan Santé &amp; Prévention                 60 €</a:t>
            </a:r>
          </a:p>
          <a:p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        Biorésonance </a:t>
            </a: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et rapport, inclus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AC4AC362-70DF-4848-9C9B-3F794FB32CD3}"/>
              </a:ext>
            </a:extLst>
          </p:cNvPr>
          <p:cNvSpPr txBox="1"/>
          <p:nvPr/>
        </p:nvSpPr>
        <p:spPr>
          <a:xfrm>
            <a:off x="4230121" y="5400302"/>
            <a:ext cx="3345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Biorésonance Analyse Ciblée 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45 €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6E1196F2-6E48-4590-9AD8-A405453AAFEF}"/>
              </a:ext>
            </a:extLst>
          </p:cNvPr>
          <p:cNvSpPr txBox="1"/>
          <p:nvPr/>
        </p:nvSpPr>
        <p:spPr>
          <a:xfrm>
            <a:off x="123740" y="2102148"/>
            <a:ext cx="366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offrir un abonnement, consultez-nous !</a:t>
            </a:r>
          </a:p>
        </p:txBody>
      </p:sp>
      <p:pic>
        <p:nvPicPr>
          <p:cNvPr id="43" name="Image 42">
            <a:extLst>
              <a:ext uri="{FF2B5EF4-FFF2-40B4-BE49-F238E27FC236}">
                <a16:creationId xmlns:a16="http://schemas.microsoft.com/office/drawing/2014/main" id="{2890CED1-2701-4944-A466-2182E81B32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1141712" cy="1838551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1D437850-0529-45AA-AB0A-67C67B6063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565" y="1253709"/>
            <a:ext cx="744147" cy="713354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076BFF65-0B71-4597-AD6F-850323045B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5685"/>
            <a:ext cx="454161" cy="483780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5A9446FE-D3C1-4958-9CF4-C1167F6F2029}"/>
              </a:ext>
            </a:extLst>
          </p:cNvPr>
          <p:cNvSpPr txBox="1"/>
          <p:nvPr/>
        </p:nvSpPr>
        <p:spPr>
          <a:xfrm>
            <a:off x="832590" y="25101"/>
            <a:ext cx="7061383" cy="2131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Gabriola" panose="04040605051002020D02" pitchFamily="82" charset="0"/>
              </a:rPr>
              <a:t>Jusqu’à </a:t>
            </a:r>
            <a:r>
              <a:rPr lang="fr-FR" sz="3200" b="1" dirty="0">
                <a:solidFill>
                  <a:srgbClr val="C00000"/>
                </a:solidFill>
                <a:latin typeface="Gabriola" panose="04040605051002020D02" pitchFamily="82" charset="0"/>
              </a:rPr>
              <a:t>NOËL 2020…</a:t>
            </a:r>
            <a:r>
              <a:rPr lang="fr-FR" sz="3200" dirty="0">
                <a:solidFill>
                  <a:srgbClr val="C00000"/>
                </a:solidFill>
                <a:latin typeface="Gabriola" panose="04040605051002020D02" pitchFamily="82" charset="0"/>
              </a:rPr>
              <a:t>Offrez la </a:t>
            </a:r>
            <a:r>
              <a:rPr lang="fr-FR" sz="3200" b="1" dirty="0">
                <a:solidFill>
                  <a:srgbClr val="C00000"/>
                </a:solidFill>
                <a:latin typeface="Gabriola" panose="04040605051002020D02" pitchFamily="82" charset="0"/>
              </a:rPr>
              <a:t>Forme &amp; le Bien-Être !</a:t>
            </a:r>
          </a:p>
          <a:p>
            <a:pPr algn="ctr"/>
            <a:endParaRPr lang="fr-FR" sz="1600" dirty="0">
              <a:solidFill>
                <a:srgbClr val="C00000"/>
              </a:solidFill>
              <a:latin typeface="Gabriola" panose="04040605051002020D02" pitchFamily="82" charset="0"/>
            </a:endParaRPr>
          </a:p>
          <a:p>
            <a:pPr algn="ctr"/>
            <a:r>
              <a:rPr lang="fr-FR" sz="2400" dirty="0">
                <a:solidFill>
                  <a:srgbClr val="C00000"/>
                </a:solidFill>
                <a:latin typeface="Gabriola" panose="04040605051002020D02" pitchFamily="82" charset="0"/>
              </a:rPr>
              <a:t>Nous contacter au </a:t>
            </a:r>
            <a:r>
              <a:rPr lang="fr-FR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05.59.63.98.20</a:t>
            </a:r>
          </a:p>
          <a:p>
            <a:pPr algn="ctr"/>
            <a:r>
              <a:rPr lang="fr-FR" sz="2400" dirty="0">
                <a:solidFill>
                  <a:srgbClr val="C00000"/>
                </a:solidFill>
                <a:latin typeface="Gabriola" panose="04040605051002020D02" pitchFamily="82" charset="0"/>
                <a:cs typeface="Arial" panose="020B0604020202020204" pitchFamily="34" charset="0"/>
              </a:rPr>
              <a:t>Nous vous ferons une belle carte à déposer sous le sapin !</a:t>
            </a:r>
          </a:p>
          <a:p>
            <a:pPr algn="ctr"/>
            <a:endParaRPr lang="fr-FR" sz="800" b="1" dirty="0">
              <a:solidFill>
                <a:srgbClr val="C00000"/>
              </a:solidFill>
              <a:latin typeface="Gabriola" panose="04040605051002020D02" pitchFamily="82" charset="0"/>
            </a:endParaRPr>
          </a:p>
          <a:p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endParaRPr lang="fr-FR" sz="1200" dirty="0">
              <a:solidFill>
                <a:srgbClr val="C00000"/>
              </a:solidFill>
              <a:latin typeface="Gabriola" panose="04040605051002020D02" pitchFamily="82" charset="0"/>
            </a:endParaRPr>
          </a:p>
          <a:p>
            <a:pPr algn="ctr"/>
            <a:endParaRPr lang="fr-FR" sz="1050" b="1" dirty="0">
              <a:solidFill>
                <a:srgbClr val="C00000"/>
              </a:solidFill>
              <a:latin typeface="Gabriola" panose="04040605051002020D02" pitchFamily="82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C936EEEC-C937-4EA3-9475-28BC2A8CCA99}"/>
              </a:ext>
            </a:extLst>
          </p:cNvPr>
          <p:cNvSpPr txBox="1"/>
          <p:nvPr/>
        </p:nvSpPr>
        <p:spPr>
          <a:xfrm>
            <a:off x="4237723" y="5812948"/>
            <a:ext cx="3352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Découverte Sophrologie 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40 €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D3197C10-221F-4468-8F65-1421586157BC}"/>
              </a:ext>
            </a:extLst>
          </p:cNvPr>
          <p:cNvSpPr txBox="1"/>
          <p:nvPr/>
        </p:nvSpPr>
        <p:spPr>
          <a:xfrm>
            <a:off x="4237723" y="6214791"/>
            <a:ext cx="3373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Réflexologie Chinoise	                    45 €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62D01709-2975-4B67-8DC0-7B1FAA4255DF}"/>
              </a:ext>
            </a:extLst>
          </p:cNvPr>
          <p:cNvSpPr txBox="1"/>
          <p:nvPr/>
        </p:nvSpPr>
        <p:spPr>
          <a:xfrm>
            <a:off x="4254346" y="4150448"/>
            <a:ext cx="3352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Bilan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Micronutritionnel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40 €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80E23710-D905-4C73-9041-C55D3BBC14D6}"/>
              </a:ext>
            </a:extLst>
          </p:cNvPr>
          <p:cNvSpPr txBox="1"/>
          <p:nvPr/>
        </p:nvSpPr>
        <p:spPr>
          <a:xfrm>
            <a:off x="4254346" y="3532341"/>
            <a:ext cx="3352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Soin personnalisé du Sportif	 60 €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Massage de préparation, Entraînement cible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&amp; Soin de récupération 1h à 1h30</a:t>
            </a:r>
          </a:p>
        </p:txBody>
      </p:sp>
      <p:pic>
        <p:nvPicPr>
          <p:cNvPr id="58" name="Image 57">
            <a:extLst>
              <a:ext uri="{FF2B5EF4-FFF2-40B4-BE49-F238E27FC236}">
                <a16:creationId xmlns:a16="http://schemas.microsoft.com/office/drawing/2014/main" id="{9A54D752-014A-4412-86DD-A19C9F0DD0B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54346" y="2002413"/>
            <a:ext cx="3639627" cy="1481456"/>
          </a:xfrm>
          <a:prstGeom prst="rect">
            <a:avLst/>
          </a:prstGeom>
        </p:spPr>
      </p:pic>
      <p:sp>
        <p:nvSpPr>
          <p:cNvPr id="59" name="ZoneTexte 58">
            <a:extLst>
              <a:ext uri="{FF2B5EF4-FFF2-40B4-BE49-F238E27FC236}">
                <a16:creationId xmlns:a16="http://schemas.microsoft.com/office/drawing/2014/main" id="{5C59AA07-3B3E-4D2B-8E14-928B7B0C3998}"/>
              </a:ext>
            </a:extLst>
          </p:cNvPr>
          <p:cNvSpPr txBox="1"/>
          <p:nvPr/>
        </p:nvSpPr>
        <p:spPr>
          <a:xfrm>
            <a:off x="0" y="6581003"/>
            <a:ext cx="1219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séances possibles en </a:t>
            </a:r>
            <a:r>
              <a:rPr lang="fr-FR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</a:t>
            </a:r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skype</a:t>
            </a:r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	</a:t>
            </a:r>
            <a:r>
              <a:rPr lang="fr-FR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fr-FR" sz="1200" dirty="0">
                <a:solidFill>
                  <a:srgbClr val="C00000"/>
                </a:solidFill>
              </a:rPr>
              <a:t>Cadeaux à consommer avant le 30/06/2021			</a:t>
            </a:r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www.ceersbasque.fr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408C811-631A-4A63-92A4-A329A39ED8CA}"/>
              </a:ext>
            </a:extLst>
          </p:cNvPr>
          <p:cNvSpPr txBox="1"/>
          <p:nvPr/>
        </p:nvSpPr>
        <p:spPr>
          <a:xfrm>
            <a:off x="4244136" y="4510254"/>
            <a:ext cx="3345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Séance d’Etiopathie	                    40 €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C458BF-2803-423A-A956-F0823A59DB7C}"/>
              </a:ext>
            </a:extLst>
          </p:cNvPr>
          <p:cNvSpPr txBox="1"/>
          <p:nvPr/>
        </p:nvSpPr>
        <p:spPr>
          <a:xfrm>
            <a:off x="199952" y="4067147"/>
            <a:ext cx="36615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AMINCISSEMENT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Cure SWEET		   275 €</a:t>
            </a:r>
          </a:p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 5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électrolipolyses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à Infrarouges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Cure FAST	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consultation Micronutrition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	   325 €</a:t>
            </a:r>
          </a:p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Traitement Cétose + 5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électrolipolyses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à Infrarouges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6C155BB-E8DA-40B1-B731-CD9009CFDB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90747" y="3857081"/>
            <a:ext cx="457240" cy="48162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374DBAC-27B6-4D8F-9252-A05D82F4A2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3333" y="1665367"/>
            <a:ext cx="457240" cy="48162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1C12AA4-9C4E-4081-990A-91D2E82E8D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734759" y="2633009"/>
            <a:ext cx="457240" cy="481626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E5BD7FB6-7E3F-4130-9844-B8F3B2E609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70921" y="5118996"/>
            <a:ext cx="457240" cy="481626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F7FAD56-F730-469F-A948-40E674FEE6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43782" y="119252"/>
            <a:ext cx="457240" cy="481626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067B9F62-AA84-4A86-BB91-F844D1B4BA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17636" y="559621"/>
            <a:ext cx="457240" cy="481626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3A68963-2308-4055-AE6F-A03672F1478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574" y="5869238"/>
            <a:ext cx="457240" cy="481626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2159825-52D5-4CA3-9B2B-82389D91D3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22451" y="4217761"/>
            <a:ext cx="457240" cy="481626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AC8A3140-DFF3-471C-9F75-ACE9184416E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43625" y="6405543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704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Grand écran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Gabriola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Guilaine Delzangles</dc:creator>
  <cp:lastModifiedBy>Guilaine Delzangles</cp:lastModifiedBy>
  <cp:revision>24</cp:revision>
  <dcterms:created xsi:type="dcterms:W3CDTF">2020-11-07T13:05:59Z</dcterms:created>
  <dcterms:modified xsi:type="dcterms:W3CDTF">2020-11-08T15:59:17Z</dcterms:modified>
</cp:coreProperties>
</file>